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Immanuel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Because thou hast made the LORD, which is my </a:t>
            </a:r>
            <a:r>
              <a:rPr sz="3200" b="1">
                <a:solidFill>
                  <a:srgbClr val="FF8C00"/>
                </a:solidFill>
              </a:rPr>
              <a:t>refuge</a:t>
            </a:r>
            <a:r>
              <a:rPr sz="3200">
                <a:solidFill>
                  <a:srgbClr val="000000"/>
                </a:solidFill>
              </a:rPr>
              <a:t>, even the most High, thy habitation; There shall </a:t>
            </a:r>
            <a:r>
              <a:rPr sz="3200" b="1">
                <a:solidFill>
                  <a:srgbClr val="FF8C00"/>
                </a:solidFill>
              </a:rPr>
              <a:t>no evil befall thee</a:t>
            </a:r>
            <a:r>
              <a:rPr sz="3200">
                <a:solidFill>
                  <a:srgbClr val="000000"/>
                </a:solidFill>
              </a:rPr>
              <a:t>, neither shall any plague come nigh thy dwelling.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Psalms 91:9–10 (KJV)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For he shall be as a </a:t>
            </a:r>
            <a:r>
              <a:rPr sz="3200" b="1">
                <a:solidFill>
                  <a:srgbClr val="FF8C00"/>
                </a:solidFill>
              </a:rPr>
              <a:t>tree planted by the waters</a:t>
            </a:r>
            <a:r>
              <a:rPr sz="3200">
                <a:solidFill>
                  <a:srgbClr val="000000"/>
                </a:solidFill>
              </a:rPr>
              <a:t>, and that spreadeth out her roots by the river, and shall not see when heat cometh, but her </a:t>
            </a:r>
            <a:r>
              <a:rPr sz="3200" b="1">
                <a:solidFill>
                  <a:srgbClr val="FF8C00"/>
                </a:solidFill>
              </a:rPr>
              <a:t>leaf shall be green</a:t>
            </a:r>
            <a:r>
              <a:rPr sz="3200">
                <a:solidFill>
                  <a:srgbClr val="000000"/>
                </a:solidFill>
              </a:rPr>
              <a:t>; and shall not be careful in the year of drought, neither shall cease from </a:t>
            </a:r>
            <a:r>
              <a:rPr sz="3200" b="1">
                <a:solidFill>
                  <a:srgbClr val="FF8C00"/>
                </a:solidFill>
              </a:rPr>
              <a:t>yielding fruit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Jeremiah 17:8 (KJV)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The LORD </a:t>
            </a:r>
            <a:r>
              <a:rPr sz="3200" b="1">
                <a:solidFill>
                  <a:srgbClr val="FF8C00"/>
                </a:solidFill>
              </a:rPr>
              <a:t>watches over you</a:t>
            </a:r>
            <a:r>
              <a:rPr sz="3200">
                <a:solidFill>
                  <a:srgbClr val="000000"/>
                </a:solidFill>
              </a:rPr>
              <a:t>— the LORD is your shade at your right hand; the sun will not harm you by day, nor the moon by night. The LORD will </a:t>
            </a:r>
            <a:r>
              <a:rPr sz="3200" b="1">
                <a:solidFill>
                  <a:srgbClr val="FF8C00"/>
                </a:solidFill>
              </a:rPr>
              <a:t>keep you from all harm</a:t>
            </a:r>
            <a:r>
              <a:rPr sz="3200">
                <a:solidFill>
                  <a:srgbClr val="000000"/>
                </a:solidFill>
              </a:rPr>
              <a:t>— he will watch over your life.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Psalms 121:5–7 (NIV)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2. Whatever You Do Shall Prosper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And the </a:t>
            </a:r>
            <a:r>
              <a:rPr sz="3200" b="1">
                <a:solidFill>
                  <a:srgbClr val="FF8C00"/>
                </a:solidFill>
              </a:rPr>
              <a:t>LORD was with Joseph</a:t>
            </a:r>
            <a:r>
              <a:rPr sz="3200">
                <a:solidFill>
                  <a:srgbClr val="000000"/>
                </a:solidFill>
              </a:rPr>
              <a:t>, and he was a </a:t>
            </a:r>
            <a:r>
              <a:rPr sz="3200" b="1">
                <a:solidFill>
                  <a:srgbClr val="FF8C00"/>
                </a:solidFill>
              </a:rPr>
              <a:t>prosperous</a:t>
            </a:r>
            <a:r>
              <a:rPr sz="3200">
                <a:solidFill>
                  <a:srgbClr val="000000"/>
                </a:solidFill>
              </a:rPr>
              <a:t> man; and he was in the house of his master the Egyptian.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39:2–3 (Part 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His master saw that the </a:t>
            </a:r>
            <a:r>
              <a:rPr sz="3200" b="1">
                <a:solidFill>
                  <a:srgbClr val="FF8C00"/>
                </a:solidFill>
              </a:rPr>
              <a:t>LORD was with him</a:t>
            </a:r>
            <a:r>
              <a:rPr sz="3200">
                <a:solidFill>
                  <a:srgbClr val="000000"/>
                </a:solidFill>
              </a:rPr>
              <a:t> and that the LORD caused all that he did to </a:t>
            </a:r>
            <a:r>
              <a:rPr sz="3200" b="1">
                <a:solidFill>
                  <a:srgbClr val="FF8C00"/>
                </a:solidFill>
              </a:rPr>
              <a:t>succeed</a:t>
            </a:r>
            <a:r>
              <a:rPr sz="3200">
                <a:solidFill>
                  <a:srgbClr val="000000"/>
                </a:solidFill>
              </a:rPr>
              <a:t> in his hands.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39:2–3 (Part 2)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3. Authority and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But the </a:t>
            </a:r>
            <a:r>
              <a:rPr sz="3200" b="1">
                <a:solidFill>
                  <a:srgbClr val="FF8C00"/>
                </a:solidFill>
              </a:rPr>
              <a:t>LORD was with Joseph</a:t>
            </a:r>
            <a:r>
              <a:rPr sz="3200">
                <a:solidFill>
                  <a:srgbClr val="000000"/>
                </a:solidFill>
              </a:rPr>
              <a:t> and showed him steadfast love and gave him </a:t>
            </a:r>
            <a:r>
              <a:rPr sz="3200" b="1">
                <a:solidFill>
                  <a:srgbClr val="FF8C00"/>
                </a:solidFill>
              </a:rPr>
              <a:t>favor</a:t>
            </a:r>
            <a:r>
              <a:rPr sz="3200">
                <a:solidFill>
                  <a:srgbClr val="000000"/>
                </a:solidFill>
              </a:rPr>
              <a:t> in the sight of the keeper of the prison.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39:21–22 (ESV) (Part 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And the keeper of the prison put Joseph </a:t>
            </a:r>
            <a:r>
              <a:rPr sz="3200" b="1">
                <a:solidFill>
                  <a:srgbClr val="FF8C00"/>
                </a:solidFill>
              </a:rPr>
              <a:t>in charge</a:t>
            </a:r>
            <a:r>
              <a:rPr sz="3200">
                <a:solidFill>
                  <a:srgbClr val="000000"/>
                </a:solidFill>
              </a:rPr>
              <a:t> of all the prisoners who were in the prison.Whatever was done there, he was the one who did it.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39:21–22 (ESV) (Part 2)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And Pharaoh said to Joseph, 'See, I have </a:t>
            </a:r>
            <a:r>
              <a:rPr sz="3200" b="1">
                <a:solidFill>
                  <a:srgbClr val="FF8C00"/>
                </a:solidFill>
              </a:rPr>
              <a:t>set you over all the land of Egypt</a:t>
            </a:r>
            <a:r>
              <a:rPr sz="3200">
                <a:solidFill>
                  <a:srgbClr val="000000"/>
                </a:solidFill>
              </a:rPr>
              <a:t>.'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41:41 (ESV)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Immanuel — God With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4. Enemies Became Helpers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His brothers also came and fell down before him and said, 'Behold, </a:t>
            </a:r>
            <a:r>
              <a:rPr sz="3200" b="1">
                <a:solidFill>
                  <a:srgbClr val="FF8C00"/>
                </a:solidFill>
              </a:rPr>
              <a:t>we are your servants</a:t>
            </a:r>
            <a:r>
              <a:rPr sz="3200">
                <a:solidFill>
                  <a:srgbClr val="000000"/>
                </a:solidFill>
              </a:rPr>
              <a:t>.' As for you, you meant evil against me, but </a:t>
            </a:r>
            <a:r>
              <a:rPr sz="3200" b="1">
                <a:solidFill>
                  <a:srgbClr val="FF8C00"/>
                </a:solidFill>
              </a:rPr>
              <a:t>God meant it for good</a:t>
            </a:r>
            <a:r>
              <a:rPr sz="3200">
                <a:solidFill>
                  <a:srgbClr val="000000"/>
                </a:solidFill>
              </a:rPr>
              <a:t>, to bring it about that many people should be kept alive, as they are today.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Genesis 50:18, 20 (ESV)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When a man's ways please the LORD, He makes even his </a:t>
            </a:r>
            <a:r>
              <a:rPr sz="3200" b="1">
                <a:solidFill>
                  <a:srgbClr val="FF8C00"/>
                </a:solidFill>
              </a:rPr>
              <a:t>enemies to be at peace</a:t>
            </a:r>
            <a:r>
              <a:rPr sz="3200">
                <a:solidFill>
                  <a:srgbClr val="000000"/>
                </a:solidFill>
              </a:rPr>
              <a:t> with him.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Proverbs 16:7 (NKJV)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Separated From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You are </a:t>
            </a:r>
            <a:r>
              <a:rPr sz="3200" b="1">
                <a:solidFill>
                  <a:srgbClr val="FF8C00"/>
                </a:solidFill>
              </a:rPr>
              <a:t>severed from Christ</a:t>
            </a:r>
            <a:r>
              <a:rPr sz="3200">
                <a:solidFill>
                  <a:srgbClr val="000000"/>
                </a:solidFill>
              </a:rPr>
              <a:t>, you who would be justified by the law; you have </a:t>
            </a:r>
            <a:r>
              <a:rPr sz="3200" b="1">
                <a:solidFill>
                  <a:srgbClr val="FF8C00"/>
                </a:solidFill>
              </a:rPr>
              <a:t>fallen away from grace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Galatians 5:4 (ESV)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Christ is become of </a:t>
            </a:r>
            <a:r>
              <a:rPr sz="3200" b="1">
                <a:solidFill>
                  <a:srgbClr val="FF8C00"/>
                </a:solidFill>
              </a:rPr>
              <a:t>no effect</a:t>
            </a:r>
            <a:r>
              <a:rPr sz="3200">
                <a:solidFill>
                  <a:srgbClr val="000000"/>
                </a:solidFill>
              </a:rPr>
              <a:t> unto you, whosoever of you are justified by the law; ye are </a:t>
            </a:r>
            <a:r>
              <a:rPr sz="3200" b="1">
                <a:solidFill>
                  <a:srgbClr val="FF8C00"/>
                </a:solidFill>
              </a:rPr>
              <a:t>fallen from grace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Galatians 5:4 (KJV)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Having </a:t>
            </a:r>
            <a:r>
              <a:rPr sz="3200" b="1">
                <a:solidFill>
                  <a:srgbClr val="FF8C00"/>
                </a:solidFill>
              </a:rPr>
              <a:t>wiped out</a:t>
            </a:r>
            <a:r>
              <a:rPr sz="3200">
                <a:solidFill>
                  <a:srgbClr val="000000"/>
                </a:solidFill>
              </a:rPr>
              <a:t> the handwriting of requirements that was against us, which was contrary to us. And He has taken it out of the way, having </a:t>
            </a:r>
            <a:r>
              <a:rPr sz="3200" b="1">
                <a:solidFill>
                  <a:srgbClr val="FF8C00"/>
                </a:solidFill>
              </a:rPr>
              <a:t>nailed it to the cross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Colossians 2:14 (NKJV)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Therefore the Lord himself will give you a sign. Behold, the virgin shall conceive and bear a son, and shall call his name </a:t>
            </a:r>
            <a:r>
              <a:rPr sz="3200" b="1">
                <a:solidFill>
                  <a:srgbClr val="FF8C00"/>
                </a:solidFill>
              </a:rPr>
              <a:t>Immanuel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Isaiah 7:14 (ESV)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Behold, the virgin shall conceive and bear a son, and they shall call his name </a:t>
            </a:r>
            <a:r>
              <a:rPr sz="3200" b="1">
                <a:solidFill>
                  <a:srgbClr val="FF8C00"/>
                </a:solidFill>
              </a:rPr>
              <a:t>Immanuel</a:t>
            </a:r>
            <a:r>
              <a:rPr sz="3200">
                <a:solidFill>
                  <a:srgbClr val="000000"/>
                </a:solidFill>
              </a:rPr>
              <a:t> (which means, </a:t>
            </a:r>
            <a:r>
              <a:rPr sz="3200" b="1">
                <a:solidFill>
                  <a:srgbClr val="FF8C00"/>
                </a:solidFill>
              </a:rPr>
              <a:t>God with us</a:t>
            </a:r>
            <a:r>
              <a:rPr sz="320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Matthew 1:23 (ESV)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Separated From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You are </a:t>
            </a:r>
            <a:r>
              <a:rPr sz="3200" b="1">
                <a:solidFill>
                  <a:srgbClr val="FF8C00"/>
                </a:solidFill>
              </a:rPr>
              <a:t>severed from Christ</a:t>
            </a:r>
            <a:r>
              <a:rPr sz="3200">
                <a:solidFill>
                  <a:srgbClr val="000000"/>
                </a:solidFill>
              </a:rPr>
              <a:t>, …; you have </a:t>
            </a:r>
            <a:r>
              <a:rPr sz="3200" b="1">
                <a:solidFill>
                  <a:srgbClr val="FF8C00"/>
                </a:solidFill>
              </a:rPr>
              <a:t>fallen away from grace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Galatians 5:4 (ESV)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000000"/>
                </a:solidFill>
              </a:rPr>
              <a:t>Christ is become of </a:t>
            </a:r>
            <a:r>
              <a:rPr sz="3200" b="1">
                <a:solidFill>
                  <a:srgbClr val="FF8C00"/>
                </a:solidFill>
              </a:rPr>
              <a:t>no effect</a:t>
            </a:r>
            <a:r>
              <a:rPr sz="3200">
                <a:solidFill>
                  <a:srgbClr val="000000"/>
                </a:solidFill>
              </a:rPr>
              <a:t> unto you, …; ye are </a:t>
            </a:r>
            <a:r>
              <a:rPr sz="3200" b="1">
                <a:solidFill>
                  <a:srgbClr val="FF8C00"/>
                </a:solidFill>
              </a:rPr>
              <a:t>fallen from grace</a:t>
            </a:r>
            <a:r>
              <a:rPr sz="3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i="1">
                <a:solidFill>
                  <a:srgbClr val="646464"/>
                </a:solidFill>
              </a:defRPr>
            </a:pPr>
            <a:r>
              <a:t>Galatians 5:4 (KJV)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What It Means to Be "God With Us"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>
                <a:solidFill>
                  <a:srgbClr val="003366"/>
                </a:solidFill>
              </a:defRPr>
            </a:pPr>
            <a:r>
              <a:t>1. No Lack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