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6858000" cx="9144000"/>
  <p:notesSz cx="6858000" cy="9144000"/>
  <p:embeddedFontLst>
    <p:embeddedFont>
      <p:font typeface="Proxima Nova"/>
      <p:regular r:id="rId37"/>
      <p:bold r:id="rId38"/>
      <p:italic r:id="rId39"/>
      <p:boldItalic r:id="rId40"/>
    </p:embeddedFont>
    <p:embeddedFont>
      <p:font typeface="Alfa Slab One"/>
      <p:regular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ProximaNova-boldItalic.fntdata"/><Relationship Id="rId20" Type="http://schemas.openxmlformats.org/officeDocument/2006/relationships/slide" Target="slides/slide15.xml"/><Relationship Id="rId41" Type="http://schemas.openxmlformats.org/officeDocument/2006/relationships/font" Target="fonts/AlfaSlabOne-regular.fnt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ProximaNova-regular.fntdata"/><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ProximaNova-italic.fntdata"/><Relationship Id="rId16" Type="http://schemas.openxmlformats.org/officeDocument/2006/relationships/slide" Target="slides/slide11.xml"/><Relationship Id="rId38" Type="http://schemas.openxmlformats.org/officeDocument/2006/relationships/font" Target="fonts/ProximaNova-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3d31f590d8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g33d31f590d8_1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3d31f590d8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g33d31f590d8_1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3d31f590d8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g33d31f590d8_1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3d31f590d8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g33d31f590d8_1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3d31f590d8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g33d31f590d8_0_10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33d31f590d8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g33d31f590d8_0_1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33d31f590d8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g33d31f590d8_0_1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3d31f590d8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g33d31f590d8_0_1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3d31f590d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g33d31f590d8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3668217"/>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794633"/>
            <a:ext cx="8520600" cy="26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4221097"/>
            <a:ext cx="8520600" cy="978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557233"/>
            <a:ext cx="8520600" cy="2640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4299000"/>
            <a:ext cx="8520600" cy="1428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2" name="Shape 52"/>
        <p:cNvGrpSpPr/>
        <p:nvPr/>
      </p:nvGrpSpPr>
      <p:grpSpPr>
        <a:xfrm>
          <a:off x="0" y="0"/>
          <a:ext cx="0" cy="0"/>
          <a:chOff x="0" y="0"/>
          <a:chExt cx="0" cy="0"/>
        </a:xfrm>
      </p:grpSpPr>
      <p:sp>
        <p:nvSpPr>
          <p:cNvPr id="53" name="Google Shape;53;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54" name="Google Shape;54;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000000"/>
              </a:buClr>
              <a:buSzPts val="1800"/>
              <a:buChar char="●"/>
              <a:defRPr b="1">
                <a:solidFill>
                  <a:srgbClr val="000000"/>
                </a:solidFill>
              </a:defRPr>
            </a:lvl1pPr>
            <a:lvl2pPr indent="-342900" lvl="1" marL="914400" algn="l">
              <a:spcBef>
                <a:spcPts val="1200"/>
              </a:spcBef>
              <a:spcAft>
                <a:spcPts val="0"/>
              </a:spcAft>
              <a:buClr>
                <a:schemeClr val="dk1"/>
              </a:buClr>
              <a:buSzPts val="1800"/>
              <a:buChar char="○"/>
              <a:defRPr/>
            </a:lvl2pPr>
            <a:lvl3pPr indent="-342900" lvl="2" marL="1371600" algn="l">
              <a:spcBef>
                <a:spcPts val="1200"/>
              </a:spcBef>
              <a:spcAft>
                <a:spcPts val="0"/>
              </a:spcAft>
              <a:buClr>
                <a:schemeClr val="dk1"/>
              </a:buClr>
              <a:buSzPts val="1800"/>
              <a:buChar char="■"/>
              <a:defRPr/>
            </a:lvl3pPr>
            <a:lvl4pPr indent="-342900" lvl="3" marL="1828800" algn="l">
              <a:spcBef>
                <a:spcPts val="1200"/>
              </a:spcBef>
              <a:spcAft>
                <a:spcPts val="0"/>
              </a:spcAft>
              <a:buClr>
                <a:schemeClr val="dk1"/>
              </a:buClr>
              <a:buSzPts val="1800"/>
              <a:buChar char="●"/>
              <a:defRPr/>
            </a:lvl4pPr>
            <a:lvl5pPr indent="-342900" lvl="4" marL="2286000" algn="l">
              <a:spcBef>
                <a:spcPts val="1200"/>
              </a:spcBef>
              <a:spcAft>
                <a:spcPts val="0"/>
              </a:spcAft>
              <a:buClr>
                <a:schemeClr val="dk1"/>
              </a:buClr>
              <a:buSzPts val="1800"/>
              <a:buChar char="○"/>
              <a:defRPr/>
            </a:lvl5pPr>
            <a:lvl6pPr indent="-342900" lvl="5" marL="2743200" algn="l">
              <a:spcBef>
                <a:spcPts val="1200"/>
              </a:spcBef>
              <a:spcAft>
                <a:spcPts val="0"/>
              </a:spcAft>
              <a:buClr>
                <a:schemeClr val="dk1"/>
              </a:buClr>
              <a:buSzPts val="1800"/>
              <a:buChar char="■"/>
              <a:defRPr/>
            </a:lvl6pPr>
            <a:lvl7pPr indent="-342900" lvl="6" marL="3200400" algn="l">
              <a:spcBef>
                <a:spcPts val="1200"/>
              </a:spcBef>
              <a:spcAft>
                <a:spcPts val="0"/>
              </a:spcAft>
              <a:buClr>
                <a:schemeClr val="dk1"/>
              </a:buClr>
              <a:buSzPts val="1800"/>
              <a:buChar char="●"/>
              <a:defRPr/>
            </a:lvl7pPr>
            <a:lvl8pPr indent="-342900" lvl="7" marL="3657600" algn="l">
              <a:spcBef>
                <a:spcPts val="1200"/>
              </a:spcBef>
              <a:spcAft>
                <a:spcPts val="0"/>
              </a:spcAft>
              <a:buClr>
                <a:schemeClr val="dk1"/>
              </a:buClr>
              <a:buSzPts val="1800"/>
              <a:buChar char="○"/>
              <a:defRPr/>
            </a:lvl8pPr>
            <a:lvl9pPr indent="-342900" lvl="8" marL="4114800" algn="l">
              <a:spcBef>
                <a:spcPts val="1200"/>
              </a:spcBef>
              <a:spcAft>
                <a:spcPts val="1200"/>
              </a:spcAft>
              <a:buClr>
                <a:schemeClr val="dk1"/>
              </a:buClr>
              <a:buSzPts val="1800"/>
              <a:buChar char="■"/>
              <a:defRPr/>
            </a:lvl9pPr>
          </a:lstStyle>
          <a:p/>
        </p:txBody>
      </p:sp>
      <p:sp>
        <p:nvSpPr>
          <p:cNvPr id="55" name="Google Shape;55;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rm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3307400"/>
            <a:ext cx="8114400" cy="32613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8424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987833"/>
            <a:ext cx="2808000" cy="4104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701800"/>
            <a:ext cx="5683800" cy="5454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33"/>
            <a:ext cx="4572000" cy="6858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834132"/>
            <a:ext cx="4045200" cy="20691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3974834"/>
            <a:ext cx="4045200" cy="1794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5644967"/>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34:15</a:t>
            </a:r>
            <a:endParaRPr/>
          </a:p>
        </p:txBody>
      </p:sp>
      <p:sp>
        <p:nvSpPr>
          <p:cNvPr id="63" name="Google Shape;6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a:t>
            </a:r>
            <a:r>
              <a:rPr lang="en-US" sz="4800">
                <a:highlight>
                  <a:srgbClr val="FFFF00"/>
                </a:highlight>
              </a:rPr>
              <a:t>eyes</a:t>
            </a:r>
            <a:r>
              <a:rPr lang="en-US" sz="4800"/>
              <a:t> of the Lord are on the righteous, and his </a:t>
            </a:r>
            <a:r>
              <a:rPr lang="en-US" sz="4800">
                <a:highlight>
                  <a:srgbClr val="FFFF00"/>
                </a:highlight>
              </a:rPr>
              <a:t>ears</a:t>
            </a:r>
            <a:r>
              <a:rPr lang="en-US" sz="4800"/>
              <a:t> are attentive to their cry;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34:15</a:t>
            </a:r>
            <a:endParaRPr/>
          </a:p>
        </p:txBody>
      </p:sp>
      <p:sp>
        <p:nvSpPr>
          <p:cNvPr id="117" name="Google Shape;117;p2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a:t>
            </a:r>
            <a:r>
              <a:rPr lang="en-US" sz="4800">
                <a:highlight>
                  <a:srgbClr val="FFFF00"/>
                </a:highlight>
              </a:rPr>
              <a:t>eyes</a:t>
            </a:r>
            <a:r>
              <a:rPr lang="en-US" sz="4800"/>
              <a:t> of the Lord are on the </a:t>
            </a:r>
            <a:r>
              <a:rPr lang="en-US" sz="4800">
                <a:highlight>
                  <a:srgbClr val="00FF00"/>
                </a:highlight>
              </a:rPr>
              <a:t>righteous</a:t>
            </a:r>
            <a:r>
              <a:rPr lang="en-US" sz="4800"/>
              <a:t>, and his </a:t>
            </a:r>
            <a:r>
              <a:rPr lang="en-US" sz="4800">
                <a:highlight>
                  <a:srgbClr val="FFFF00"/>
                </a:highlight>
              </a:rPr>
              <a:t>ears</a:t>
            </a:r>
            <a:r>
              <a:rPr lang="en-US" sz="4800"/>
              <a:t> are attentive to their cry;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34:17</a:t>
            </a:r>
            <a:endParaRPr/>
          </a:p>
        </p:txBody>
      </p:sp>
      <p:sp>
        <p:nvSpPr>
          <p:cNvPr id="123" name="Google Shape;123;p2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a:t>
            </a:r>
            <a:r>
              <a:rPr lang="en-US" sz="4800">
                <a:highlight>
                  <a:srgbClr val="00FF00"/>
                </a:highlight>
              </a:rPr>
              <a:t>righteous</a:t>
            </a:r>
            <a:r>
              <a:rPr lang="en-US" sz="4800"/>
              <a:t> cry out, and the Lord </a:t>
            </a:r>
            <a:r>
              <a:rPr lang="en-US" sz="4800">
                <a:highlight>
                  <a:srgbClr val="FFFF00"/>
                </a:highlight>
              </a:rPr>
              <a:t>hears</a:t>
            </a:r>
            <a:r>
              <a:rPr lang="en-US" sz="4800"/>
              <a:t> them; he delivers them from all their troubles.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5:19</a:t>
            </a:r>
            <a:endParaRPr/>
          </a:p>
        </p:txBody>
      </p:sp>
      <p:sp>
        <p:nvSpPr>
          <p:cNvPr id="129" name="Google Shape;129;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20040" lvl="0" marL="342900" rtl="0" algn="ctr">
              <a:spcBef>
                <a:spcPts val="0"/>
              </a:spcBef>
              <a:spcAft>
                <a:spcPts val="1200"/>
              </a:spcAft>
              <a:buClr>
                <a:schemeClr val="dk1"/>
              </a:buClr>
              <a:buSzPct val="100000"/>
              <a:buChar char="●"/>
            </a:pPr>
            <a:r>
              <a:rPr lang="en-US" sz="4800"/>
              <a:t>For just as through the disobedience of the one man the many were made </a:t>
            </a:r>
            <a:r>
              <a:rPr lang="en-US" sz="4800">
                <a:highlight>
                  <a:srgbClr val="FFFF00"/>
                </a:highlight>
              </a:rPr>
              <a:t>sinners</a:t>
            </a:r>
            <a:r>
              <a:rPr lang="en-US" sz="4800"/>
              <a:t>, so also through the obedience of the one man the many will be made righteous.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51:5</a:t>
            </a:r>
            <a:endParaRPr/>
          </a:p>
        </p:txBody>
      </p:sp>
      <p:sp>
        <p:nvSpPr>
          <p:cNvPr id="135" name="Google Shape;135;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Surely I was sinful at birth, sinful from the time my mother conceived 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Genesis 5:1</a:t>
            </a:r>
            <a:endParaRPr/>
          </a:p>
        </p:txBody>
      </p:sp>
      <p:sp>
        <p:nvSpPr>
          <p:cNvPr id="141" name="Google Shape;141;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20000"/>
          </a:bodyPr>
          <a:lstStyle/>
          <a:p>
            <a:pPr indent="-342900" lvl="0" marL="342900" rtl="0" algn="ctr">
              <a:spcBef>
                <a:spcPts val="0"/>
              </a:spcBef>
              <a:spcAft>
                <a:spcPts val="1200"/>
              </a:spcAft>
              <a:buClr>
                <a:schemeClr val="dk1"/>
              </a:buClr>
              <a:buSzPts val="4800"/>
              <a:buChar char="●"/>
            </a:pPr>
            <a:r>
              <a:rPr lang="en-US" sz="4800"/>
              <a:t>5 This is the written account of Adam's family line. When God created mankind, he made them in the </a:t>
            </a:r>
            <a:r>
              <a:rPr lang="en-US" sz="4800">
                <a:highlight>
                  <a:srgbClr val="FFFF00"/>
                </a:highlight>
              </a:rPr>
              <a:t>likeness of God [like God]</a:t>
            </a:r>
            <a:r>
              <a:rPr lang="en-US" sz="4800"/>
              <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Genesis 3:4</a:t>
            </a:r>
            <a:endParaRPr/>
          </a:p>
        </p:txBody>
      </p:sp>
      <p:sp>
        <p:nvSpPr>
          <p:cNvPr id="147" name="Google Shape;147;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"You will not certainly die," the serpent said to the woman.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Genesis 3:5</a:t>
            </a:r>
            <a:endParaRPr/>
          </a:p>
        </p:txBody>
      </p:sp>
      <p:sp>
        <p:nvSpPr>
          <p:cNvPr id="153" name="Google Shape;153;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"For God knows that when you eat from it your eyes will be opened, and you will be </a:t>
            </a:r>
            <a:r>
              <a:rPr lang="en-US" sz="4800">
                <a:highlight>
                  <a:srgbClr val="FFFF00"/>
                </a:highlight>
              </a:rPr>
              <a:t>like God</a:t>
            </a:r>
            <a:r>
              <a:rPr lang="en-US" sz="4800"/>
              <a:t>, knowing good and evil."</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5:14</a:t>
            </a:r>
            <a:endParaRPr/>
          </a:p>
        </p:txBody>
      </p:sp>
      <p:sp>
        <p:nvSpPr>
          <p:cNvPr id="159" name="Google Shape;159;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a:bodyPr>
          <a:lstStyle/>
          <a:p>
            <a:pPr indent="-297180" lvl="0" marL="342900" rtl="0" algn="ctr">
              <a:spcBef>
                <a:spcPts val="0"/>
              </a:spcBef>
              <a:spcAft>
                <a:spcPts val="1200"/>
              </a:spcAft>
              <a:buClr>
                <a:schemeClr val="dk1"/>
              </a:buClr>
              <a:buSzPct val="100000"/>
              <a:buChar char="●"/>
            </a:pPr>
            <a:r>
              <a:rPr lang="en-US" sz="4800"/>
              <a:t>Nevertheless, </a:t>
            </a:r>
            <a:r>
              <a:rPr lang="en-US" sz="4800">
                <a:highlight>
                  <a:srgbClr val="FFFF00"/>
                </a:highlight>
              </a:rPr>
              <a:t>death reigned</a:t>
            </a:r>
            <a:r>
              <a:rPr lang="en-US" sz="4800"/>
              <a:t> from the time of Adam to the time of Moses, even over those who did not sin by breaking a command, as did Adam, who is a pattern of the one to come.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5:17</a:t>
            </a:r>
            <a:endParaRPr/>
          </a:p>
        </p:txBody>
      </p:sp>
      <p:sp>
        <p:nvSpPr>
          <p:cNvPr id="165" name="Google Shape;165;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7500" lnSpcReduction="10000"/>
          </a:bodyPr>
          <a:lstStyle/>
          <a:p>
            <a:pPr indent="-274320" lvl="0" marL="342900" rtl="0" algn="ctr">
              <a:spcBef>
                <a:spcPts val="0"/>
              </a:spcBef>
              <a:spcAft>
                <a:spcPts val="1200"/>
              </a:spcAft>
              <a:buClr>
                <a:schemeClr val="dk1"/>
              </a:buClr>
              <a:buSzPct val="100000"/>
              <a:buChar char="●"/>
            </a:pPr>
            <a:r>
              <a:rPr lang="en-US" sz="4800"/>
              <a:t>For if, by the trespass of the one man, </a:t>
            </a:r>
            <a:r>
              <a:rPr lang="en-US" sz="4800">
                <a:highlight>
                  <a:srgbClr val="FFFF00"/>
                </a:highlight>
              </a:rPr>
              <a:t>death reigned</a:t>
            </a:r>
            <a:r>
              <a:rPr lang="en-US" sz="4800"/>
              <a:t> through that one man, how much more will those who receive God's abundant provision of grace and of the gift of righteousness reign in life through the one man, Jesus Christ!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1 Corinthians 15:45</a:t>
            </a:r>
            <a:endParaRPr/>
          </a:p>
        </p:txBody>
      </p:sp>
      <p:sp>
        <p:nvSpPr>
          <p:cNvPr id="171" name="Google Shape;171;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So it is written: "The first man Adam became a living being"; the </a:t>
            </a:r>
            <a:r>
              <a:rPr lang="en-US" sz="4800">
                <a:highlight>
                  <a:srgbClr val="00FF00"/>
                </a:highlight>
              </a:rPr>
              <a:t>last Adam</a:t>
            </a:r>
            <a:r>
              <a:rPr lang="en-US" sz="4800"/>
              <a:t>, a life-giving spirit.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34:17</a:t>
            </a:r>
            <a:endParaRPr/>
          </a:p>
        </p:txBody>
      </p:sp>
      <p:sp>
        <p:nvSpPr>
          <p:cNvPr id="69" name="Google Shape;69;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righteous cry out, and the Lord </a:t>
            </a:r>
            <a:r>
              <a:rPr lang="en-US" sz="4800">
                <a:highlight>
                  <a:srgbClr val="FFFF00"/>
                </a:highlight>
              </a:rPr>
              <a:t>hears</a:t>
            </a:r>
            <a:r>
              <a:rPr lang="en-US" sz="4800"/>
              <a:t> them; he delivers them from all their troubles.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5:19</a:t>
            </a:r>
            <a:endParaRPr/>
          </a:p>
        </p:txBody>
      </p:sp>
      <p:sp>
        <p:nvSpPr>
          <p:cNvPr id="177" name="Google Shape;177;p3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fontScale="92500" lnSpcReduction="10000"/>
          </a:bodyPr>
          <a:lstStyle/>
          <a:p>
            <a:pPr indent="-320040" lvl="0" marL="342900" rtl="0" algn="ctr">
              <a:spcBef>
                <a:spcPts val="0"/>
              </a:spcBef>
              <a:spcAft>
                <a:spcPts val="1200"/>
              </a:spcAft>
              <a:buClr>
                <a:schemeClr val="dk1"/>
              </a:buClr>
              <a:buSzPct val="100000"/>
              <a:buChar char="●"/>
            </a:pPr>
            <a:r>
              <a:rPr lang="en-US" sz="4800"/>
              <a:t>For just as through the disobedience of the one man the many were made </a:t>
            </a:r>
            <a:r>
              <a:rPr lang="en-US" sz="4800">
                <a:highlight>
                  <a:srgbClr val="FFFF00"/>
                </a:highlight>
              </a:rPr>
              <a:t>sinners</a:t>
            </a:r>
            <a:r>
              <a:rPr lang="en-US" sz="4800"/>
              <a:t>, so also through the obedience of the one man the many will be made </a:t>
            </a:r>
            <a:r>
              <a:rPr lang="en-US" sz="4800">
                <a:highlight>
                  <a:srgbClr val="00FF00"/>
                </a:highlight>
              </a:rPr>
              <a:t>righteous</a:t>
            </a:r>
            <a:r>
              <a:rPr lang="en-US" sz="4800"/>
              <a: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1 Corinthians 15:21</a:t>
            </a:r>
            <a:endParaRPr/>
          </a:p>
        </p:txBody>
      </p:sp>
      <p:sp>
        <p:nvSpPr>
          <p:cNvPr id="183" name="Google Shape;183;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For since death came through a man, the resurrection of the dead comes also through a man.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1 Corinthians 15:22</a:t>
            </a:r>
            <a:endParaRPr/>
          </a:p>
        </p:txBody>
      </p:sp>
      <p:sp>
        <p:nvSpPr>
          <p:cNvPr id="189" name="Google Shape;189;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For as in Adam all die, so in Christ all will be made alive.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5:17</a:t>
            </a:r>
            <a:endParaRPr/>
          </a:p>
        </p:txBody>
      </p:sp>
      <p:sp>
        <p:nvSpPr>
          <p:cNvPr id="195" name="Google Shape;195;p3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fontScale="77500" lnSpcReduction="10000"/>
          </a:bodyPr>
          <a:lstStyle/>
          <a:p>
            <a:pPr indent="-274320" lvl="0" marL="342900" rtl="0" algn="ctr">
              <a:spcBef>
                <a:spcPts val="0"/>
              </a:spcBef>
              <a:spcAft>
                <a:spcPts val="1200"/>
              </a:spcAft>
              <a:buClr>
                <a:schemeClr val="dk1"/>
              </a:buClr>
              <a:buSzPct val="100000"/>
              <a:buChar char="●"/>
            </a:pPr>
            <a:r>
              <a:rPr lang="en-US" sz="4800"/>
              <a:t>For if, by the trespass of the one man, </a:t>
            </a:r>
            <a:r>
              <a:rPr lang="en-US" sz="4800">
                <a:highlight>
                  <a:srgbClr val="FFFF00"/>
                </a:highlight>
              </a:rPr>
              <a:t>death reigned</a:t>
            </a:r>
            <a:r>
              <a:rPr lang="en-US" sz="4800"/>
              <a:t> through that one man, how much more will those who receive God's abundant provision of grace and of the </a:t>
            </a:r>
            <a:r>
              <a:rPr lang="en-US" sz="4800">
                <a:highlight>
                  <a:srgbClr val="00FF00"/>
                </a:highlight>
              </a:rPr>
              <a:t>gift of righteousness</a:t>
            </a:r>
            <a:r>
              <a:rPr lang="en-US" sz="4800"/>
              <a:t> reign in life through the one man, Jesus Christ!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Ephesians 2:8</a:t>
            </a:r>
            <a:endParaRPr/>
          </a:p>
        </p:txBody>
      </p:sp>
      <p:sp>
        <p:nvSpPr>
          <p:cNvPr id="201" name="Google Shape;201;p3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For it is by grace you have been saved, through faith—and this is not from yourselves, it is the </a:t>
            </a:r>
            <a:r>
              <a:rPr lang="en-US" sz="4800">
                <a:highlight>
                  <a:srgbClr val="00FF00"/>
                </a:highlight>
              </a:rPr>
              <a:t>gift of God</a:t>
            </a:r>
            <a:r>
              <a:rPr lang="en-US" sz="4800"/>
              <a: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Ephesians 2:9</a:t>
            </a:r>
            <a:endParaRPr/>
          </a:p>
        </p:txBody>
      </p:sp>
      <p:sp>
        <p:nvSpPr>
          <p:cNvPr id="207" name="Google Shape;207;p3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not by works, so that no one can boast.</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Genesis 2:15</a:t>
            </a:r>
            <a:endParaRPr/>
          </a:p>
        </p:txBody>
      </p:sp>
      <p:sp>
        <p:nvSpPr>
          <p:cNvPr id="213" name="Google Shape;213;p3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Lord God took the man and put him in the </a:t>
            </a:r>
            <a:r>
              <a:rPr lang="en-US" sz="4800">
                <a:highlight>
                  <a:srgbClr val="FFFF00"/>
                </a:highlight>
              </a:rPr>
              <a:t>Garden</a:t>
            </a:r>
            <a:r>
              <a:rPr lang="en-US" sz="4800"/>
              <a:t> of Eden to work it and </a:t>
            </a:r>
            <a:r>
              <a:rPr lang="en-US" sz="4800">
                <a:highlight>
                  <a:srgbClr val="FFFF00"/>
                </a:highlight>
              </a:rPr>
              <a:t>take care of it</a:t>
            </a:r>
            <a:r>
              <a:rPr lang="en-US" sz="4800"/>
              <a: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John 20:15</a:t>
            </a:r>
            <a:endParaRPr/>
          </a:p>
        </p:txBody>
      </p:sp>
      <p:sp>
        <p:nvSpPr>
          <p:cNvPr id="219" name="Google Shape;219;p4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20000"/>
          </a:bodyPr>
          <a:lstStyle/>
          <a:p>
            <a:pPr indent="-297180" lvl="0" marL="342900" rtl="0" algn="ctr">
              <a:spcBef>
                <a:spcPts val="0"/>
              </a:spcBef>
              <a:spcAft>
                <a:spcPts val="1200"/>
              </a:spcAft>
              <a:buClr>
                <a:schemeClr val="dk1"/>
              </a:buClr>
              <a:buSzPct val="100000"/>
              <a:buChar char="●"/>
            </a:pPr>
            <a:r>
              <a:rPr lang="en-US" sz="4800"/>
              <a:t>He asked her, "Woman, why are you crying? Who is it you are looking for?" Thinking </a:t>
            </a:r>
            <a:r>
              <a:rPr lang="en-US" sz="4800">
                <a:highlight>
                  <a:srgbClr val="00FF00"/>
                </a:highlight>
              </a:rPr>
              <a:t>he was the gardener</a:t>
            </a:r>
            <a:r>
              <a:rPr lang="en-US" sz="4800"/>
              <a:t>, she said, "Sir, if you have carried him away, tell me where you have put him, and I will get him."</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John 3:3</a:t>
            </a:r>
            <a:endParaRPr sz="4400"/>
          </a:p>
        </p:txBody>
      </p:sp>
      <p:sp>
        <p:nvSpPr>
          <p:cNvPr id="225" name="Google Shape;225;p4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Jesus replied, “Very truly I tell you, no one can see the </a:t>
            </a:r>
            <a:r>
              <a:rPr lang="en-US" sz="4800">
                <a:highlight>
                  <a:srgbClr val="00FF00"/>
                </a:highlight>
              </a:rPr>
              <a:t>kingdom of God</a:t>
            </a:r>
            <a:r>
              <a:rPr lang="en-US" sz="4800"/>
              <a:t> unless they are </a:t>
            </a:r>
            <a:r>
              <a:rPr lang="en-US" sz="4800">
                <a:highlight>
                  <a:srgbClr val="FFFF00"/>
                </a:highlight>
              </a:rPr>
              <a:t>born again.</a:t>
            </a:r>
            <a:r>
              <a:rPr lang="en-US" sz="4800"/>
              <a:t>”</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Romans 2:4</a:t>
            </a:r>
            <a:endParaRPr/>
          </a:p>
        </p:txBody>
      </p:sp>
      <p:sp>
        <p:nvSpPr>
          <p:cNvPr id="231" name="Google Shape;231;p42"/>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lnSpcReduction="20000"/>
          </a:bodyPr>
          <a:lstStyle/>
          <a:p>
            <a:pPr indent="-342900" lvl="0" marL="342900" rtl="0" algn="ctr">
              <a:spcBef>
                <a:spcPts val="0"/>
              </a:spcBef>
              <a:spcAft>
                <a:spcPts val="1200"/>
              </a:spcAft>
              <a:buClr>
                <a:schemeClr val="dk1"/>
              </a:buClr>
              <a:buSzPts val="4800"/>
              <a:buChar char="●"/>
            </a:pPr>
            <a:r>
              <a:rPr lang="en-US" sz="4800"/>
              <a:t>Or do you despise the riches of His goodness, forbearance, and longsuffering, not knowing that the </a:t>
            </a:r>
            <a:r>
              <a:rPr lang="en-US" sz="4800">
                <a:highlight>
                  <a:srgbClr val="00FF00"/>
                </a:highlight>
              </a:rPr>
              <a:t>goodness of God leads you to repentance</a:t>
            </a:r>
            <a:r>
              <a:rPr lang="en-US" sz="4800"/>
              <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34:18</a:t>
            </a:r>
            <a:endParaRPr/>
          </a:p>
        </p:txBody>
      </p:sp>
      <p:sp>
        <p:nvSpPr>
          <p:cNvPr id="75" name="Google Shape;75;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Lord is close to the brokenhearted and saves those who are crushed in spirit.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34:15</a:t>
            </a:r>
            <a:endParaRPr/>
          </a:p>
        </p:txBody>
      </p:sp>
      <p:sp>
        <p:nvSpPr>
          <p:cNvPr id="237" name="Google Shape;237;p4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a:t>
            </a:r>
            <a:r>
              <a:rPr lang="en-US" sz="4800">
                <a:highlight>
                  <a:srgbClr val="FFFF00"/>
                </a:highlight>
              </a:rPr>
              <a:t>eyes</a:t>
            </a:r>
            <a:r>
              <a:rPr lang="en-US" sz="4800"/>
              <a:t> of the Lord are on the righteous, and his </a:t>
            </a:r>
            <a:r>
              <a:rPr lang="en-US" sz="4800">
                <a:highlight>
                  <a:srgbClr val="FFFF00"/>
                </a:highlight>
              </a:rPr>
              <a:t>ears</a:t>
            </a:r>
            <a:r>
              <a:rPr lang="en-US" sz="4800"/>
              <a:t> are attentive to their cry;</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34:17</a:t>
            </a:r>
            <a:endParaRPr/>
          </a:p>
        </p:txBody>
      </p:sp>
      <p:sp>
        <p:nvSpPr>
          <p:cNvPr id="243" name="Google Shape;243;p4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righteous cry out, and the Lord </a:t>
            </a:r>
            <a:r>
              <a:rPr lang="en-US" sz="4800">
                <a:highlight>
                  <a:srgbClr val="FFFF00"/>
                </a:highlight>
              </a:rPr>
              <a:t>hears</a:t>
            </a:r>
            <a:r>
              <a:rPr lang="en-US" sz="4800"/>
              <a:t> them; he delivers them from all their troubles.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Exodus 2:24</a:t>
            </a:r>
            <a:endParaRPr/>
          </a:p>
        </p:txBody>
      </p:sp>
      <p:sp>
        <p:nvSpPr>
          <p:cNvPr id="81" name="Google Shape;81;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God </a:t>
            </a:r>
            <a:r>
              <a:rPr lang="en-US" sz="4800">
                <a:highlight>
                  <a:srgbClr val="FFFF00"/>
                </a:highlight>
              </a:rPr>
              <a:t>heard</a:t>
            </a:r>
            <a:r>
              <a:rPr lang="en-US" sz="4800"/>
              <a:t> their groaning and he remembered his covenant with Abraham, with Isaac and with Jacob.</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34:17</a:t>
            </a:r>
            <a:endParaRPr/>
          </a:p>
        </p:txBody>
      </p:sp>
      <p:sp>
        <p:nvSpPr>
          <p:cNvPr id="87" name="Google Shape;87;p18"/>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The righteous cry out, and the Lord </a:t>
            </a:r>
            <a:r>
              <a:rPr lang="en-US" sz="4800">
                <a:highlight>
                  <a:srgbClr val="FFFF00"/>
                </a:highlight>
              </a:rPr>
              <a:t>hears</a:t>
            </a:r>
            <a:r>
              <a:rPr lang="en-US" sz="4800"/>
              <a:t> them; he delivers them from </a:t>
            </a:r>
            <a:r>
              <a:rPr lang="en-US" sz="4800">
                <a:highlight>
                  <a:srgbClr val="FFFF00"/>
                </a:highlight>
              </a:rPr>
              <a:t>all</a:t>
            </a:r>
            <a:r>
              <a:rPr lang="en-US" sz="4800"/>
              <a:t> their troubles.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Proverbs 12:21</a:t>
            </a:r>
            <a:endParaRPr/>
          </a:p>
        </p:txBody>
      </p:sp>
      <p:sp>
        <p:nvSpPr>
          <p:cNvPr id="93" name="Google Shape;93;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highlight>
                  <a:srgbClr val="FFFF00"/>
                </a:highlight>
              </a:rPr>
              <a:t>No harm</a:t>
            </a:r>
            <a:r>
              <a:rPr lang="en-US" sz="4800"/>
              <a:t> overtakes the righteous, but the wicked have their fill of trouble.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103:3</a:t>
            </a:r>
            <a:endParaRPr/>
          </a:p>
        </p:txBody>
      </p:sp>
      <p:sp>
        <p:nvSpPr>
          <p:cNvPr id="99" name="Google Shape;99;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Who forgives </a:t>
            </a:r>
            <a:r>
              <a:rPr lang="en-US" sz="4800">
                <a:highlight>
                  <a:srgbClr val="FFFF00"/>
                </a:highlight>
              </a:rPr>
              <a:t>all</a:t>
            </a:r>
            <a:r>
              <a:rPr lang="en-US" sz="4800"/>
              <a:t> your iniquities, Who heals </a:t>
            </a:r>
            <a:r>
              <a:rPr lang="en-US" sz="4800">
                <a:highlight>
                  <a:srgbClr val="FFFF00"/>
                </a:highlight>
              </a:rPr>
              <a:t>all</a:t>
            </a:r>
            <a:r>
              <a:rPr lang="en-US" sz="4800"/>
              <a:t> your diseases,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103:4</a:t>
            </a:r>
            <a:endParaRPr/>
          </a:p>
        </p:txBody>
      </p:sp>
      <p:sp>
        <p:nvSpPr>
          <p:cNvPr id="105" name="Google Shape;105;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Who </a:t>
            </a:r>
            <a:r>
              <a:rPr lang="en-US" sz="4800">
                <a:highlight>
                  <a:srgbClr val="FFFF00"/>
                </a:highlight>
              </a:rPr>
              <a:t>redeems</a:t>
            </a:r>
            <a:r>
              <a:rPr lang="en-US" sz="4800"/>
              <a:t> your life from </a:t>
            </a:r>
            <a:r>
              <a:rPr lang="en-US" sz="4800">
                <a:highlight>
                  <a:srgbClr val="FFFF00"/>
                </a:highlight>
              </a:rPr>
              <a:t>destruction</a:t>
            </a:r>
            <a:r>
              <a:rPr lang="en-US" sz="4800"/>
              <a:t>, Who crowns you with lovingkindness and tender mercies,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t>Psalm 103:5</a:t>
            </a:r>
            <a:endParaRPr/>
          </a:p>
        </p:txBody>
      </p:sp>
      <p:sp>
        <p:nvSpPr>
          <p:cNvPr id="111" name="Google Shape;111;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1200"/>
              </a:spcAft>
              <a:buClr>
                <a:schemeClr val="dk1"/>
              </a:buClr>
              <a:buSzPts val="4800"/>
              <a:buChar char="●"/>
            </a:pPr>
            <a:r>
              <a:rPr lang="en-US" sz="4800"/>
              <a:t>Who satisfies your mouth with good things, So that your </a:t>
            </a:r>
            <a:r>
              <a:rPr lang="en-US" sz="4800">
                <a:highlight>
                  <a:srgbClr val="FFFF00"/>
                </a:highlight>
              </a:rPr>
              <a:t>youth is renewed</a:t>
            </a:r>
            <a:r>
              <a:rPr lang="en-US" sz="4800"/>
              <a:t> like the eagle's.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